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7" r:id="rId5"/>
    <p:sldId id="258" r:id="rId6"/>
    <p:sldId id="266" r:id="rId7"/>
    <p:sldId id="275" r:id="rId8"/>
    <p:sldId id="276" r:id="rId9"/>
    <p:sldId id="277" r:id="rId10"/>
    <p:sldId id="278" r:id="rId11"/>
    <p:sldId id="279" r:id="rId12"/>
    <p:sldId id="280" r:id="rId13"/>
    <p:sldId id="282" r:id="rId14"/>
    <p:sldId id="269" r:id="rId15"/>
    <p:sldId id="284" r:id="rId16"/>
    <p:sldId id="285" r:id="rId17"/>
    <p:sldId id="281" r:id="rId18"/>
    <p:sldId id="283" r:id="rId19"/>
    <p:sldId id="287" r:id="rId20"/>
    <p:sldId id="265" r:id="rId21"/>
    <p:sldId id="286" r:id="rId22"/>
    <p:sldId id="288" r:id="rId23"/>
    <p:sldId id="293" r:id="rId24"/>
    <p:sldId id="295" r:id="rId25"/>
    <p:sldId id="294" r:id="rId26"/>
    <p:sldId id="289" r:id="rId27"/>
    <p:sldId id="291" r:id="rId28"/>
    <p:sldId id="268" r:id="rId29"/>
    <p:sldId id="267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91458F-8209-0062-DA7A-3BF80A79620A}" v="82" dt="2022-09-27T16:09:15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sha Johnston" userId="S::n.johnston1@b-a-wb.co.uk::8a983700-dd69-47d8-8cb6-85670b6657dc" providerId="AD" clId="Web-{6E91458F-8209-0062-DA7A-3BF80A79620A}"/>
    <pc:docChg chg="modSld">
      <pc:chgData name="Natasha Johnston" userId="S::n.johnston1@b-a-wb.co.uk::8a983700-dd69-47d8-8cb6-85670b6657dc" providerId="AD" clId="Web-{6E91458F-8209-0062-DA7A-3BF80A79620A}" dt="2022-09-27T16:09:15.740" v="80" actId="20577"/>
      <pc:docMkLst>
        <pc:docMk/>
      </pc:docMkLst>
      <pc:sldChg chg="modSp">
        <pc:chgData name="Natasha Johnston" userId="S::n.johnston1@b-a-wb.co.uk::8a983700-dd69-47d8-8cb6-85670b6657dc" providerId="AD" clId="Web-{6E91458F-8209-0062-DA7A-3BF80A79620A}" dt="2022-09-27T16:08:38.193" v="26" actId="20577"/>
        <pc:sldMkLst>
          <pc:docMk/>
          <pc:sldMk cId="2200335453" sldId="269"/>
        </pc:sldMkLst>
        <pc:spChg chg="mod">
          <ac:chgData name="Natasha Johnston" userId="S::n.johnston1@b-a-wb.co.uk::8a983700-dd69-47d8-8cb6-85670b6657dc" providerId="AD" clId="Web-{6E91458F-8209-0062-DA7A-3BF80A79620A}" dt="2022-09-27T16:08:38.193" v="26" actId="20577"/>
          <ac:spMkLst>
            <pc:docMk/>
            <pc:sldMk cId="2200335453" sldId="269"/>
            <ac:spMk id="3" creationId="{00000000-0000-0000-0000-000000000000}"/>
          </ac:spMkLst>
        </pc:spChg>
      </pc:sldChg>
      <pc:sldChg chg="modSp">
        <pc:chgData name="Natasha Johnston" userId="S::n.johnston1@b-a-wb.co.uk::8a983700-dd69-47d8-8cb6-85670b6657dc" providerId="AD" clId="Web-{6E91458F-8209-0062-DA7A-3BF80A79620A}" dt="2022-09-27T16:09:15.740" v="80" actId="20577"/>
        <pc:sldMkLst>
          <pc:docMk/>
          <pc:sldMk cId="1868487420" sldId="284"/>
        </pc:sldMkLst>
        <pc:spChg chg="mod">
          <ac:chgData name="Natasha Johnston" userId="S::n.johnston1@b-a-wb.co.uk::8a983700-dd69-47d8-8cb6-85670b6657dc" providerId="AD" clId="Web-{6E91458F-8209-0062-DA7A-3BF80A79620A}" dt="2022-09-27T16:09:15.740" v="80" actId="20577"/>
          <ac:spMkLst>
            <pc:docMk/>
            <pc:sldMk cId="1868487420" sldId="284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</a:t>
            </a:r>
            <a:r>
              <a:rPr lang="en-US" baseline="0"/>
              <a:t> </a:t>
            </a:r>
            <a:r>
              <a:rPr lang="en-US"/>
              <a:t>To change images on this slide, select a picture and delete it. Then click the Insert Picture icon</a:t>
            </a:r>
            <a:r>
              <a:rPr lang="en-US" baseline="0"/>
              <a:t> </a:t>
            </a:r>
            <a:r>
              <a:rPr lang="en-US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</a:t>
            </a:r>
            <a:r>
              <a:rPr lang="en-US" baseline="0"/>
              <a:t> </a:t>
            </a:r>
            <a:r>
              <a:rPr lang="en-US"/>
              <a:t>To change images on this slide, select a picture and delete it. Then click the Insert Picture icon</a:t>
            </a:r>
            <a:r>
              <a:rPr lang="en-US" baseline="0"/>
              <a:t> </a:t>
            </a:r>
            <a:r>
              <a:rPr lang="en-US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</a:t>
            </a:r>
            <a:r>
              <a:rPr lang="en-US" baseline="0"/>
              <a:t> </a:t>
            </a:r>
            <a:r>
              <a:rPr lang="en-US"/>
              <a:t>To change images on this slide, select a picture and delete it. Then click the Insert Picture icon</a:t>
            </a:r>
            <a:r>
              <a:rPr lang="en-US" baseline="0"/>
              <a:t> </a:t>
            </a:r>
            <a:r>
              <a:rPr lang="en-US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77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</a:t>
            </a:r>
            <a:r>
              <a:rPr lang="en-US" baseline="0"/>
              <a:t> </a:t>
            </a:r>
            <a:r>
              <a:rPr lang="en-US"/>
              <a:t>To change images on this slide, select a picture and delete it. Then click the Insert Picture icon</a:t>
            </a:r>
            <a:r>
              <a:rPr lang="en-US" baseline="0"/>
              <a:t> </a:t>
            </a:r>
            <a:r>
              <a:rPr lang="en-US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48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</a:t>
            </a:r>
            <a:r>
              <a:rPr lang="en-US" baseline="0"/>
              <a:t> </a:t>
            </a:r>
            <a:r>
              <a:rPr lang="en-US"/>
              <a:t>To change images on this slide, select a picture and delete it. Then click the Insert Picture icon</a:t>
            </a:r>
            <a:r>
              <a:rPr lang="en-US" baseline="0"/>
              <a:t> </a:t>
            </a:r>
            <a:r>
              <a:rPr lang="en-US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30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</a:t>
            </a:r>
            <a:r>
              <a:rPr lang="en-US" baseline="0"/>
              <a:t> </a:t>
            </a:r>
            <a:r>
              <a:rPr lang="en-US"/>
              <a:t>To change images on this slide, select a picture and delete it. Then click the Insert Picture icon</a:t>
            </a:r>
            <a:r>
              <a:rPr lang="en-US" baseline="0"/>
              <a:t> </a:t>
            </a:r>
            <a:r>
              <a:rPr lang="en-US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93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</a:t>
            </a:r>
            <a:r>
              <a:rPr lang="en-US" baseline="0"/>
              <a:t> </a:t>
            </a:r>
            <a:r>
              <a:rPr lang="en-US"/>
              <a:t>To change images on this slide, select a picture and delete it. Then click the Insert Picture icon</a:t>
            </a:r>
            <a:r>
              <a:rPr lang="en-US" baseline="0"/>
              <a:t> </a:t>
            </a:r>
            <a:r>
              <a:rPr lang="en-US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18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</a:t>
            </a:r>
            <a:r>
              <a:rPr lang="en-US" baseline="0"/>
              <a:t> </a:t>
            </a:r>
            <a:r>
              <a:rPr lang="en-US"/>
              <a:t>To change images on this slide, select a picture and delete it. Then click the Insert Picture icon</a:t>
            </a:r>
            <a:r>
              <a:rPr lang="en-US" baseline="0"/>
              <a:t> </a:t>
            </a:r>
            <a:r>
              <a:rPr lang="en-US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3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</a:t>
            </a:r>
            <a:r>
              <a:rPr lang="en-US" baseline="0"/>
              <a:t> </a:t>
            </a:r>
            <a:r>
              <a:rPr lang="en-US"/>
              <a:t>To change images on this slide, select a picture and delete it. Then click the Insert Picture icon</a:t>
            </a:r>
            <a:r>
              <a:rPr lang="en-US" baseline="0"/>
              <a:t> </a:t>
            </a:r>
            <a:r>
              <a:rPr lang="en-US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</a:t>
            </a:r>
            <a:r>
              <a:rPr lang="en-US" baseline="0"/>
              <a:t> </a:t>
            </a:r>
            <a:r>
              <a:rPr lang="en-US"/>
              <a:t>To change images on this slide, select a picture and delete it. Then click the Insert Picture icon</a:t>
            </a:r>
            <a:r>
              <a:rPr lang="en-US" baseline="0"/>
              <a:t> </a:t>
            </a:r>
            <a:r>
              <a:rPr lang="en-US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6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chools.ruthmiskin.com/training/view/Gx5U9whw/Ts23aZ2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chools.ruthmiskin.com/training/view/1LV7eVHY/Z4BUhuAB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chools.ruthmiskin.com/training/view/bIbdSKId/Fy926FNB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chools.ruthmiskin.com/training/view/eA6P4chF/sPTq61L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chools.ruthmiskin.com/training/view/qIIVrmle/NqNS8yd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chools.ruthmiskin.com/training/view/xqbcZOag/Ningq3Ji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schools.ruthmiskin.com/training/view/433DhHIB/ghPg5qn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Early Years Information Evening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Tuesday 27</a:t>
            </a:r>
            <a:r>
              <a:rPr lang="en-US" baseline="30000"/>
              <a:t>th</a:t>
            </a:r>
            <a:r>
              <a:rPr lang="en-US"/>
              <a:t>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Home-school communication app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35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87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you can expect from us…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Regular (weekly) notifications with pictures and a short summary of what your child has been doing:</a:t>
            </a:r>
          </a:p>
          <a:p>
            <a:pPr lvl="1"/>
            <a:r>
              <a:rPr lang="en-US"/>
              <a:t>something they have done for the first time</a:t>
            </a:r>
          </a:p>
          <a:p>
            <a:pPr lvl="1"/>
            <a:r>
              <a:rPr lang="en-US"/>
              <a:t>something they are persevering with</a:t>
            </a:r>
          </a:p>
          <a:p>
            <a:pPr lvl="1"/>
            <a:r>
              <a:rPr lang="en-US"/>
              <a:t>a special or significant moment</a:t>
            </a:r>
          </a:p>
          <a:p>
            <a:pPr marL="0" indent="0">
              <a:buNone/>
            </a:pPr>
            <a:r>
              <a:rPr lang="en-US"/>
              <a:t>We do not expect a reply to each notification, but we will read your responses if you send them, and reply to you. 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you might like to share with us…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Pictures of your child doing something new for the first time</a:t>
            </a:r>
          </a:p>
          <a:p>
            <a:r>
              <a:rPr lang="en-US" dirty="0"/>
              <a:t>Pictures of your child </a:t>
            </a:r>
            <a:r>
              <a:rPr lang="en-US" dirty="0" err="1"/>
              <a:t>practising</a:t>
            </a:r>
            <a:r>
              <a:rPr lang="en-US" dirty="0"/>
              <a:t> something they have been learning at school</a:t>
            </a:r>
          </a:p>
          <a:p>
            <a:r>
              <a:rPr lang="en-US" dirty="0"/>
              <a:t>Pictures of you enjoying something special, significant, or important at home</a:t>
            </a:r>
          </a:p>
          <a:p>
            <a:endParaRPr lang="en-US" dirty="0"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cs typeface="Arial" panose="020B0604020202020204"/>
              </a:rPr>
              <a:t>We love looking at things you have shared with us and we </a:t>
            </a:r>
            <a:r>
              <a:rPr lang="en-US" dirty="0" err="1">
                <a:cs typeface="Arial" panose="020B0604020202020204"/>
              </a:rPr>
              <a:t>endeavour</a:t>
            </a:r>
            <a:r>
              <a:rPr lang="en-US" dirty="0">
                <a:cs typeface="Arial" panose="020B0604020202020204"/>
              </a:rPr>
              <a:t> to reply</a:t>
            </a:r>
            <a:r>
              <a:rPr lang="en-US" dirty="0" smtClean="0">
                <a:cs typeface="Arial" panose="020B0604020202020204"/>
              </a:rPr>
              <a:t>.</a:t>
            </a: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6848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Download the app</a:t>
            </a:r>
          </a:p>
          <a:p>
            <a:r>
              <a:rPr lang="en-US"/>
              <a:t>Follow instructions sent by school</a:t>
            </a:r>
          </a:p>
          <a:p>
            <a:r>
              <a:rPr lang="en-US"/>
              <a:t>Trouble-shooting </a:t>
            </a:r>
          </a:p>
        </p:txBody>
      </p:sp>
    </p:spTree>
    <p:extLst>
      <p:ext uri="{BB962C8B-B14F-4D97-AF65-F5344CB8AC3E}">
        <p14:creationId xmlns:p14="http://schemas.microsoft.com/office/powerpoint/2010/main" val="231293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Reading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Phonics and early reading</a:t>
            </a:r>
          </a:p>
        </p:txBody>
      </p:sp>
    </p:spTree>
    <p:extLst>
      <p:ext uri="{BB962C8B-B14F-4D97-AF65-F5344CB8AC3E}">
        <p14:creationId xmlns:p14="http://schemas.microsoft.com/office/powerpoint/2010/main" val="32327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Systematic Synthetic Phonics </a:t>
            </a:r>
            <a:r>
              <a:rPr lang="en-US" err="1"/>
              <a:t>Programme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synthetic phonics?</a:t>
            </a:r>
          </a:p>
          <a:p>
            <a:r>
              <a:rPr lang="en-US" dirty="0"/>
              <a:t>Validated list </a:t>
            </a:r>
          </a:p>
          <a:p>
            <a:r>
              <a:rPr lang="en-US" dirty="0"/>
              <a:t>Learning to read and reading to learn</a:t>
            </a:r>
          </a:p>
          <a:p>
            <a:pPr lvl="1"/>
            <a:r>
              <a:rPr lang="en-US" dirty="0"/>
              <a:t>Phonics as part of a rich reading </a:t>
            </a:r>
            <a:r>
              <a:rPr lang="en-US" dirty="0" smtClean="0"/>
              <a:t>environment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0232" t="12862" r="60434" b="3552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9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phonics scheme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r="5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started with Read, Write, </a:t>
            </a:r>
            <a:r>
              <a:rPr lang="en-US" err="1"/>
              <a:t>Inc</a:t>
            </a:r>
            <a:r>
              <a:rPr lang="en-US"/>
              <a:t>…</a:t>
            </a: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625" t="12467" r="60238" b="34658"/>
          <a:stretch/>
        </p:blipFill>
        <p:spPr>
          <a:xfrm>
            <a:off x="2279576" y="1772816"/>
            <a:ext cx="6768752" cy="38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0232" t="12232" r="60237" b="34893"/>
          <a:stretch/>
        </p:blipFill>
        <p:spPr>
          <a:xfrm>
            <a:off x="-20117" y="0"/>
            <a:ext cx="1224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0428" t="12862" r="60435" b="35522"/>
          <a:stretch/>
        </p:blipFill>
        <p:spPr>
          <a:xfrm>
            <a:off x="0" y="0"/>
            <a:ext cx="12377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Phonics Screening Check</a:t>
            </a:r>
          </a:p>
        </p:txBody>
      </p:sp>
    </p:spTree>
    <p:extLst>
      <p:ext uri="{BB962C8B-B14F-4D97-AF65-F5344CB8AC3E}">
        <p14:creationId xmlns:p14="http://schemas.microsoft.com/office/powerpoint/2010/main" val="27931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0232" t="12862" r="60434" b="34893"/>
          <a:stretch/>
        </p:blipFill>
        <p:spPr>
          <a:xfrm>
            <a:off x="-406" y="0"/>
            <a:ext cx="12311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does a systematic phonics programme sit within a wider rich, reading environment?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0428" t="12232" r="60435" b="34893"/>
          <a:stretch/>
        </p:blipFill>
        <p:spPr>
          <a:xfrm>
            <a:off x="2152700" y="1476878"/>
            <a:ext cx="7200800" cy="40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does a systematic phonics programme sit within a wider rich, reading environment?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0758" y="1828799"/>
            <a:ext cx="8467241" cy="390557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we also provide at school:</a:t>
            </a:r>
          </a:p>
          <a:p>
            <a:r>
              <a:rPr lang="en-GB" dirty="0" smtClean="0"/>
              <a:t>Library</a:t>
            </a:r>
          </a:p>
          <a:p>
            <a:r>
              <a:rPr lang="en-GB" dirty="0" smtClean="0"/>
              <a:t>Talk through stories</a:t>
            </a:r>
            <a:endParaRPr lang="en-GB" dirty="0"/>
          </a:p>
          <a:p>
            <a:r>
              <a:rPr lang="en-GB" dirty="0"/>
              <a:t>Daily </a:t>
            </a:r>
            <a:r>
              <a:rPr lang="en-GB" dirty="0" smtClean="0"/>
              <a:t>stories</a:t>
            </a:r>
          </a:p>
          <a:p>
            <a:r>
              <a:rPr lang="en-GB" dirty="0" smtClean="0"/>
              <a:t>Non-fiction books linked to current learning</a:t>
            </a:r>
          </a:p>
          <a:p>
            <a:r>
              <a:rPr lang="en-GB" dirty="0" smtClean="0"/>
              <a:t>Poetry</a:t>
            </a:r>
          </a:p>
          <a:p>
            <a:r>
              <a:rPr lang="en-GB" dirty="0" smtClean="0"/>
              <a:t>Online stories</a:t>
            </a:r>
          </a:p>
          <a:p>
            <a:r>
              <a:rPr lang="en-GB" dirty="0" smtClean="0"/>
              <a:t>Audio books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7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984432" y="1268760"/>
            <a:ext cx="2323256" cy="792088"/>
          </a:xfrm>
        </p:spPr>
        <p:txBody>
          <a:bodyPr>
            <a:normAutofit fontScale="90000"/>
          </a:bodyPr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We foster a love for reading.</a:t>
            </a:r>
          </a:p>
        </p:txBody>
      </p:sp>
      <p:sp>
        <p:nvSpPr>
          <p:cNvPr id="12" name="Title 12"/>
          <p:cNvSpPr txBox="1">
            <a:spLocks/>
          </p:cNvSpPr>
          <p:nvPr/>
        </p:nvSpPr>
        <p:spPr>
          <a:xfrm>
            <a:off x="9480376" y="50411"/>
            <a:ext cx="2323256" cy="975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We value reading. </a:t>
            </a:r>
          </a:p>
        </p:txBody>
      </p:sp>
      <p:sp>
        <p:nvSpPr>
          <p:cNvPr id="14" name="Title 12"/>
          <p:cNvSpPr txBox="1">
            <a:spLocks/>
          </p:cNvSpPr>
          <p:nvPr/>
        </p:nvSpPr>
        <p:spPr>
          <a:xfrm>
            <a:off x="9696400" y="5229200"/>
            <a:ext cx="2323256" cy="11916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We know that reading unlocks learning.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>
          <a:xfrm rot="10800000">
            <a:off x="1013022" y="538232"/>
            <a:ext cx="2752545" cy="1587658"/>
          </a:xfrm>
        </p:spPr>
      </p:pic>
      <p:pic>
        <p:nvPicPr>
          <p:cNvPr id="23" name="Picture Placeholder 22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9" r="28849"/>
          <a:stretch>
            <a:fillRect/>
          </a:stretch>
        </p:blipFill>
        <p:spPr>
          <a:xfrm rot="5400000">
            <a:off x="5459413" y="2584450"/>
            <a:ext cx="2678112" cy="4748213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/>
      </p:pic>
      <p:pic>
        <p:nvPicPr>
          <p:cNvPr id="26" name="Picture Placeholder 25"/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2" r="28862"/>
          <a:stretch>
            <a:fillRect/>
          </a:stretch>
        </p:blipFill>
        <p:spPr>
          <a:xfrm rot="16200000">
            <a:off x="5459413" y="-598488"/>
            <a:ext cx="2676525" cy="4748213"/>
          </a:xfrm>
        </p:spPr>
      </p:pic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r="21148"/>
          <a:stretch>
            <a:fillRect/>
          </a:stretch>
        </p:blipFill>
        <p:spPr>
          <a:xfrm rot="16200000">
            <a:off x="1554163" y="550863"/>
            <a:ext cx="3749675" cy="4873625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8" r="26458"/>
          <a:stretch>
            <a:fillRect/>
          </a:stretch>
        </p:blipFill>
        <p:spPr>
          <a:xfrm rot="5400000">
            <a:off x="6994525" y="2714625"/>
            <a:ext cx="1649413" cy="2627313"/>
          </a:xfrm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0428" t="12806" r="60435" b="35522"/>
          <a:stretch/>
        </p:blipFill>
        <p:spPr>
          <a:xfrm>
            <a:off x="0" y="7374"/>
            <a:ext cx="12351078" cy="68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1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EYFS Teachers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Mrs Johnston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Mrs Hodgson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>
          <a:xfrm rot="5400000">
            <a:off x="992435" y="1113022"/>
            <a:ext cx="3638453" cy="3750319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r="13723"/>
          <a:stretch>
            <a:fillRect/>
          </a:stretch>
        </p:blipFill>
        <p:spPr>
          <a:xfrm rot="5400000">
            <a:off x="5530568" y="1113022"/>
            <a:ext cx="3638453" cy="3750319"/>
          </a:xfrm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EYFS Support Staff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Mrs Iveson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Mrs Baldwin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r="13567"/>
          <a:stretch>
            <a:fillRect/>
          </a:stretch>
        </p:blipFill>
        <p:spPr>
          <a:xfrm rot="5400000">
            <a:off x="992435" y="1113022"/>
            <a:ext cx="3638453" cy="3750319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r="13655"/>
          <a:stretch>
            <a:fillRect/>
          </a:stretch>
        </p:blipFill>
        <p:spPr>
          <a:xfrm rot="5400000">
            <a:off x="5530568" y="1113022"/>
            <a:ext cx="3638453" cy="3750319"/>
          </a:xfrm>
        </p:spPr>
      </p:pic>
    </p:spTree>
    <p:extLst>
      <p:ext uri="{BB962C8B-B14F-4D97-AF65-F5344CB8AC3E}">
        <p14:creationId xmlns:p14="http://schemas.microsoft.com/office/powerpoint/2010/main" val="13209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EYFS Support Staff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Mrs Pickard-Sparne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Mrs Walmsley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>
          <a:xfrm rot="5400000">
            <a:off x="992435" y="1113022"/>
            <a:ext cx="3638453" cy="3750319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9" r="13569"/>
          <a:stretch>
            <a:fillRect/>
          </a:stretch>
        </p:blipFill>
        <p:spPr>
          <a:xfrm rot="5400000">
            <a:off x="5530568" y="1113022"/>
            <a:ext cx="3638453" cy="3750319"/>
          </a:xfrm>
        </p:spPr>
      </p:pic>
    </p:spTree>
    <p:extLst>
      <p:ext uri="{BB962C8B-B14F-4D97-AF65-F5344CB8AC3E}">
        <p14:creationId xmlns:p14="http://schemas.microsoft.com/office/powerpoint/2010/main" val="4567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28581" y="5733256"/>
            <a:ext cx="8115419" cy="701674"/>
          </a:xfrm>
        </p:spPr>
        <p:txBody>
          <a:bodyPr/>
          <a:lstStyle/>
          <a:p>
            <a:r>
              <a:rPr lang="en-US"/>
              <a:t>Other members of Staff at Bainbridge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Miss Collins – Base Leader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Miss Atkinson – Owls Teacher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b="11316"/>
          <a:stretch>
            <a:fillRect/>
          </a:stretch>
        </p:blipFill>
        <p:spPr>
          <a:xfrm>
            <a:off x="992386" y="1113666"/>
            <a:ext cx="3638550" cy="3749675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35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28581" y="5733256"/>
            <a:ext cx="8115419" cy="701674"/>
          </a:xfrm>
        </p:spPr>
        <p:txBody>
          <a:bodyPr/>
          <a:lstStyle/>
          <a:p>
            <a:r>
              <a:rPr lang="en-US"/>
              <a:t>Other members of Staff at Bainbridge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Mrs Fawcett – Owls 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Mrs Alderson – Cook and MSA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2" r="13442"/>
          <a:stretch>
            <a:fillRect/>
          </a:stretch>
        </p:blipFill>
        <p:spPr>
          <a:xfrm rot="16200000">
            <a:off x="992435" y="1113022"/>
            <a:ext cx="3638453" cy="3750319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>
          <a:xfrm rot="5400000">
            <a:off x="5530568" y="1113022"/>
            <a:ext cx="3638453" cy="3750319"/>
          </a:xfrm>
        </p:spPr>
      </p:pic>
    </p:spTree>
    <p:extLst>
      <p:ext uri="{BB962C8B-B14F-4D97-AF65-F5344CB8AC3E}">
        <p14:creationId xmlns:p14="http://schemas.microsoft.com/office/powerpoint/2010/main" val="11469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28581" y="5733256"/>
            <a:ext cx="8115419" cy="701674"/>
          </a:xfrm>
        </p:spPr>
        <p:txBody>
          <a:bodyPr/>
          <a:lstStyle/>
          <a:p>
            <a:r>
              <a:rPr lang="en-US"/>
              <a:t>Office Team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Mrs Gurden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Mrs Teasdale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r="13681"/>
          <a:stretch>
            <a:fillRect/>
          </a:stretch>
        </p:blipFill>
        <p:spPr>
          <a:xfrm rot="5400000">
            <a:off x="992435" y="1113022"/>
            <a:ext cx="3638453" cy="3750319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r="13601"/>
          <a:stretch>
            <a:fillRect/>
          </a:stretch>
        </p:blipFill>
        <p:spPr>
          <a:xfrm rot="5400000">
            <a:off x="5530568" y="1113022"/>
            <a:ext cx="3638453" cy="3750319"/>
          </a:xfrm>
        </p:spPr>
      </p:pic>
    </p:spTree>
    <p:extLst>
      <p:ext uri="{BB962C8B-B14F-4D97-AF65-F5344CB8AC3E}">
        <p14:creationId xmlns:p14="http://schemas.microsoft.com/office/powerpoint/2010/main" val="216198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Evidence 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Our home-school communication app</a:t>
            </a:r>
          </a:p>
        </p:txBody>
      </p:sp>
    </p:spTree>
    <p:extLst>
      <p:ext uri="{BB962C8B-B14F-4D97-AF65-F5344CB8AC3E}">
        <p14:creationId xmlns:p14="http://schemas.microsoft.com/office/powerpoint/2010/main" val="18738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3ad1e2d-723d-4c88-aa51-e4c7e761470b">
      <UserInfo>
        <DisplayName>G. Gurden (School Administrator)</DisplayName>
        <AccountId>1763</AccountId>
        <AccountType/>
      </UserInfo>
      <UserInfo>
        <DisplayName>Natasha Johnston</DisplayName>
        <AccountId>831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55E64F7540734CBF164366FE1D1800" ma:contentTypeVersion="14" ma:contentTypeDescription="Create a new document." ma:contentTypeScope="" ma:versionID="ff82b715616e2a35285e26585c409994">
  <xsd:schema xmlns:xsd="http://www.w3.org/2001/XMLSchema" xmlns:xs="http://www.w3.org/2001/XMLSchema" xmlns:p="http://schemas.microsoft.com/office/2006/metadata/properties" xmlns:ns2="63ad1e2d-723d-4c88-aa51-e4c7e761470b" xmlns:ns3="3ab75807-eb44-4bc2-abf2-28e826223b90" targetNamespace="http://schemas.microsoft.com/office/2006/metadata/properties" ma:root="true" ma:fieldsID="d810eb6984b4e97fe20bdc3f338f6ca0" ns2:_="" ns3:_="">
    <xsd:import namespace="63ad1e2d-723d-4c88-aa51-e4c7e761470b"/>
    <xsd:import namespace="3ab75807-eb44-4bc2-abf2-28e826223b9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d1e2d-723d-4c88-aa51-e4c7e761470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75807-eb44-4bc2-abf2-28e826223b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purl.org/dc/terms/"/>
    <ds:schemaRef ds:uri="63ad1e2d-723d-4c88-aa51-e4c7e761470b"/>
    <ds:schemaRef ds:uri="3ab75807-eb44-4bc2-abf2-28e826223b90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37EE2D-093B-425C-967D-44831309F985}">
  <ds:schemaRefs>
    <ds:schemaRef ds:uri="3ab75807-eb44-4bc2-abf2-28e826223b90"/>
    <ds:schemaRef ds:uri="63ad1e2d-723d-4c88-aa51-e4c7e76147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5</TotalTime>
  <Words>664</Words>
  <Application>Microsoft Office PowerPoint</Application>
  <PresentationFormat>Widescreen</PresentationFormat>
  <Paragraphs>83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Times New Roman</vt:lpstr>
      <vt:lpstr>Children Friends 16x9</vt:lpstr>
      <vt:lpstr>Early Years Information Evening</vt:lpstr>
      <vt:lpstr>Meet The Team</vt:lpstr>
      <vt:lpstr>EYFS Teachers</vt:lpstr>
      <vt:lpstr>EYFS Support Staff</vt:lpstr>
      <vt:lpstr>EYFS Support Staff</vt:lpstr>
      <vt:lpstr>Other members of Staff at Bainbridge</vt:lpstr>
      <vt:lpstr>Other members of Staff at Bainbridge</vt:lpstr>
      <vt:lpstr>Office Team</vt:lpstr>
      <vt:lpstr>Evidence Me</vt:lpstr>
      <vt:lpstr>Home-school communication app</vt:lpstr>
      <vt:lpstr>What you can expect from us…</vt:lpstr>
      <vt:lpstr>What you might like to share with us…</vt:lpstr>
      <vt:lpstr>Getting started</vt:lpstr>
      <vt:lpstr>Early Reading</vt:lpstr>
      <vt:lpstr>Systematic Synthetic Phonics Programme</vt:lpstr>
      <vt:lpstr>PowerPoint Presentation</vt:lpstr>
      <vt:lpstr>Our phonics scheme</vt:lpstr>
      <vt:lpstr>Getting started with Read, Write, Inc…</vt:lpstr>
      <vt:lpstr>PowerPoint Presentation</vt:lpstr>
      <vt:lpstr>PowerPoint Presentation</vt:lpstr>
      <vt:lpstr>The Phonics Screening Check</vt:lpstr>
      <vt:lpstr>PowerPoint Presentation</vt:lpstr>
      <vt:lpstr>How does a systematic phonics programme sit within a wider rich, reading environment?</vt:lpstr>
      <vt:lpstr>How does a systematic phonics programme sit within a wider rich, reading environment?</vt:lpstr>
      <vt:lpstr> We foster a love for reading.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Years Information Evening</dc:title>
  <dc:creator>Charlotte Harper (Exec Headteacher)</dc:creator>
  <cp:keywords/>
  <cp:lastModifiedBy>BAWB Executive Headteacher (Miss C Harper)</cp:lastModifiedBy>
  <cp:revision>5</cp:revision>
  <dcterms:created xsi:type="dcterms:W3CDTF">2022-09-20T08:40:42Z</dcterms:created>
  <dcterms:modified xsi:type="dcterms:W3CDTF">2022-09-28T10:40:11Z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0x010100D455E64F7540734CBF164366FE1D1800</vt:lpwstr>
  </property>
</Properties>
</file>